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102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002B-61D3-4AFB-B61F-06B17A69A6A4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D46C-C0FD-43B3-9623-62E9D63B43D0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897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002B-61D3-4AFB-B61F-06B17A69A6A4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D46C-C0FD-43B3-9623-62E9D63B43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9152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002B-61D3-4AFB-B61F-06B17A69A6A4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D46C-C0FD-43B3-9623-62E9D63B43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4855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002B-61D3-4AFB-B61F-06B17A69A6A4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D46C-C0FD-43B3-9623-62E9D63B43D0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5981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002B-61D3-4AFB-B61F-06B17A69A6A4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D46C-C0FD-43B3-9623-62E9D63B43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6919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002B-61D3-4AFB-B61F-06B17A69A6A4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D46C-C0FD-43B3-9623-62E9D63B43D0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0953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002B-61D3-4AFB-B61F-06B17A69A6A4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D46C-C0FD-43B3-9623-62E9D63B43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8394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002B-61D3-4AFB-B61F-06B17A69A6A4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D46C-C0FD-43B3-9623-62E9D63B43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5466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002B-61D3-4AFB-B61F-06B17A69A6A4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D46C-C0FD-43B3-9623-62E9D63B43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168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002B-61D3-4AFB-B61F-06B17A69A6A4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D46C-C0FD-43B3-9623-62E9D63B43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8771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002B-61D3-4AFB-B61F-06B17A69A6A4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D46C-C0FD-43B3-9623-62E9D63B43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1522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002B-61D3-4AFB-B61F-06B17A69A6A4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D46C-C0FD-43B3-9623-62E9D63B43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921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002B-61D3-4AFB-B61F-06B17A69A6A4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D46C-C0FD-43B3-9623-62E9D63B43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175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002B-61D3-4AFB-B61F-06B17A69A6A4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D46C-C0FD-43B3-9623-62E9D63B43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472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002B-61D3-4AFB-B61F-06B17A69A6A4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D46C-C0FD-43B3-9623-62E9D63B43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7344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002B-61D3-4AFB-B61F-06B17A69A6A4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D46C-C0FD-43B3-9623-62E9D63B43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9807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002B-61D3-4AFB-B61F-06B17A69A6A4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D46C-C0FD-43B3-9623-62E9D63B43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3322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257002B-61D3-4AFB-B61F-06B17A69A6A4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BBED46C-C0FD-43B3-9623-62E9D63B43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13085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EC341-8E50-4085-980E-8F64897DD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147469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COWE RAJASTHAN CHAPTER</a:t>
            </a:r>
            <a:endParaRPr lang="en-IN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808997-6E08-432F-8712-07DA1AE4F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2617695"/>
            <a:ext cx="6400800" cy="3173506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1D3094-0C86-4F3F-AE00-2DD8620B0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02540"/>
            <a:ext cx="6615954" cy="376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50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AA9B41-2218-4EC7-93EB-8ED5CAB55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870" y="206188"/>
            <a:ext cx="3857625" cy="64456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8B56A5-017B-44AB-8001-B93BC2B6C4D0}"/>
              </a:ext>
            </a:extLst>
          </p:cNvPr>
          <p:cNvSpPr/>
          <p:nvPr/>
        </p:nvSpPr>
        <p:spPr>
          <a:xfrm>
            <a:off x="5907741" y="1407459"/>
            <a:ext cx="5084389" cy="2411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Nidhi Kurian a brave solo </a:t>
            </a:r>
            <a:r>
              <a:rPr lang="en-US" dirty="0" err="1"/>
              <a:t>traveller</a:t>
            </a:r>
            <a:r>
              <a:rPr lang="en-US" dirty="0"/>
              <a:t> shared her beautiful journey which is truly inspirational and gave an amazing appetite for life and taught to live it fully.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61370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AB4AD4-8C1A-4A82-99BA-305A6F99A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35" y="1452282"/>
            <a:ext cx="5365376" cy="49933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3E213E-4A0F-4A63-A1E6-455FE9EA3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461" y="1380564"/>
            <a:ext cx="5513295" cy="49933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AB2C6D9-918D-422F-B12C-F4D2CB42B049}"/>
              </a:ext>
            </a:extLst>
          </p:cNvPr>
          <p:cNvSpPr/>
          <p:nvPr/>
        </p:nvSpPr>
        <p:spPr>
          <a:xfrm>
            <a:off x="524435" y="286870"/>
            <a:ext cx="11143129" cy="636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/>
              <a:t>Webinar 17 # </a:t>
            </a:r>
            <a:r>
              <a:rPr lang="en-IN" sz="2000" b="1" dirty="0" err="1"/>
              <a:t>Swavalamban</a:t>
            </a:r>
            <a:r>
              <a:rPr lang="en-IN" sz="2000" b="1" dirty="0"/>
              <a:t> </a:t>
            </a:r>
            <a:r>
              <a:rPr lang="en-IN" sz="2000" b="1" dirty="0" err="1"/>
              <a:t>Sashakt</a:t>
            </a:r>
            <a:r>
              <a:rPr lang="en-IN" sz="2000" b="1" dirty="0"/>
              <a:t> webinar Series(Travel &amp; Tourism)</a:t>
            </a:r>
          </a:p>
        </p:txBody>
      </p:sp>
    </p:spTree>
    <p:extLst>
      <p:ext uri="{BB962C8B-B14F-4D97-AF65-F5344CB8AC3E}">
        <p14:creationId xmlns:p14="http://schemas.microsoft.com/office/powerpoint/2010/main" val="3264090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022D8F-5DA8-477D-81A3-817FB0850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53" y="1586753"/>
            <a:ext cx="5100917" cy="51636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4F1C3E-68F1-4CE0-9A69-419018434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18" y="1586753"/>
            <a:ext cx="5100917" cy="50650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583CA52-F4E6-43B1-A8DB-FC5453A6D6D1}"/>
              </a:ext>
            </a:extLst>
          </p:cNvPr>
          <p:cNvSpPr/>
          <p:nvPr/>
        </p:nvSpPr>
        <p:spPr>
          <a:xfrm>
            <a:off x="672353" y="537882"/>
            <a:ext cx="10703859" cy="824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Webinar 20 #Final Webinar of </a:t>
            </a:r>
            <a:r>
              <a:rPr lang="en-US" dirty="0" err="1"/>
              <a:t>Swavalamban</a:t>
            </a:r>
            <a:r>
              <a:rPr lang="en-US" dirty="0"/>
              <a:t> </a:t>
            </a:r>
            <a:r>
              <a:rPr lang="en-US" dirty="0" err="1"/>
              <a:t>Sashakt</a:t>
            </a:r>
            <a:r>
              <a:rPr lang="en-US" dirty="0"/>
              <a:t> webinar Series(IT Sector)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78678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843766-1FB4-4F2A-85D5-A0FEFF87DCB6}"/>
              </a:ext>
            </a:extLst>
          </p:cNvPr>
          <p:cNvSpPr/>
          <p:nvPr/>
        </p:nvSpPr>
        <p:spPr>
          <a:xfrm>
            <a:off x="4678680" y="59436"/>
            <a:ext cx="3383280" cy="716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/>
              <a:t>Mother Daughter Series-Part 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D96BE6-9160-454F-9837-75395A89806C}"/>
              </a:ext>
            </a:extLst>
          </p:cNvPr>
          <p:cNvSpPr/>
          <p:nvPr/>
        </p:nvSpPr>
        <p:spPr>
          <a:xfrm>
            <a:off x="1550324" y="4146804"/>
            <a:ext cx="3383280" cy="193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Basics of branding moderated by executive committee member Ms </a:t>
            </a:r>
            <a:r>
              <a:rPr lang="en-US" dirty="0" err="1"/>
              <a:t>Shailja</a:t>
            </a:r>
            <a:r>
              <a:rPr lang="en-US" dirty="0"/>
              <a:t> </a:t>
            </a:r>
            <a:r>
              <a:rPr lang="en-US" dirty="0" err="1"/>
              <a:t>Khaitan</a:t>
            </a:r>
            <a:r>
              <a:rPr lang="en-US" dirty="0"/>
              <a:t> and presented by her daughter Ms </a:t>
            </a:r>
            <a:r>
              <a:rPr lang="en-US" dirty="0" err="1"/>
              <a:t>Divisha</a:t>
            </a:r>
            <a:r>
              <a:rPr lang="en-US" dirty="0"/>
              <a:t> </a:t>
            </a:r>
            <a:r>
              <a:rPr lang="en-US" dirty="0" err="1"/>
              <a:t>Khaitan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075613-3D5E-4814-9856-EAE9D33A6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173" y="1199110"/>
            <a:ext cx="4354830" cy="47015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9D5247-7199-41B0-9FF5-087450CBE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29" y="869234"/>
            <a:ext cx="3909060" cy="280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95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B12EFB-6BDD-4694-ABF2-9344C6C02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908" y="1700645"/>
            <a:ext cx="4309110" cy="45796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416F40-B16B-4180-A094-3EEBEF624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26" y="2814638"/>
            <a:ext cx="5469082" cy="307054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F94C42B-D508-434C-9CA1-981A7139DAF3}"/>
              </a:ext>
            </a:extLst>
          </p:cNvPr>
          <p:cNvSpPr/>
          <p:nvPr/>
        </p:nvSpPr>
        <p:spPr>
          <a:xfrm>
            <a:off x="1786890" y="242454"/>
            <a:ext cx="4083627" cy="1039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/>
              <a:t>Mother Daughter Series-Part 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4D0E5F-B20B-498E-B834-D2076CD5047B}"/>
              </a:ext>
            </a:extLst>
          </p:cNvPr>
          <p:cNvSpPr/>
          <p:nvPr/>
        </p:nvSpPr>
        <p:spPr>
          <a:xfrm>
            <a:off x="6795655" y="761999"/>
            <a:ext cx="4914900" cy="1877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Women </a:t>
            </a:r>
            <a:r>
              <a:rPr lang="en-US" dirty="0" err="1"/>
              <a:t>Enterpreneurs</a:t>
            </a:r>
            <a:r>
              <a:rPr lang="en-US" dirty="0"/>
              <a:t> and New age parenting by Ms Jayshree </a:t>
            </a:r>
            <a:r>
              <a:rPr lang="en-US" dirty="0" err="1"/>
              <a:t>Periwal</a:t>
            </a:r>
            <a:r>
              <a:rPr lang="en-US" dirty="0"/>
              <a:t>(Educationist) and her daughter Ms Swati Agarwal(Hotelier) attended by over 100 participants.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22376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8C6FD4-A279-44F0-9442-A5087C420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5" y="3823854"/>
            <a:ext cx="6355773" cy="27847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D187F4-A761-4B1B-8464-7F1A98678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32" y="2254827"/>
            <a:ext cx="3857625" cy="41875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B1A217-F58C-4DA5-AE18-1BD65CE8F4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68" y="665017"/>
            <a:ext cx="5143500" cy="29198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C45400D-4E3A-4B89-912E-36BA170335AB}"/>
              </a:ext>
            </a:extLst>
          </p:cNvPr>
          <p:cNvSpPr/>
          <p:nvPr/>
        </p:nvSpPr>
        <p:spPr>
          <a:xfrm>
            <a:off x="6288234" y="914400"/>
            <a:ext cx="5619748" cy="1101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DIY-opportunity to unwind ,</a:t>
            </a:r>
            <a:r>
              <a:rPr lang="en-US" b="1" dirty="0" err="1"/>
              <a:t>learn,meet</a:t>
            </a:r>
            <a:r>
              <a:rPr lang="en-US" b="1" dirty="0"/>
              <a:t> friends and spread cheer ,joy with colors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202727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24196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</TotalTime>
  <Words>127</Words>
  <Application>Microsoft Office PowerPoint</Application>
  <PresentationFormat>Widescreen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Century Gothic</vt:lpstr>
      <vt:lpstr>Wingdings 3</vt:lpstr>
      <vt:lpstr>Slice</vt:lpstr>
      <vt:lpstr>COWE RAJASTHAN CHAPTER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COWE RAJASTHAN CHAPTER</dc:title>
  <dc:creator>Vedant Saraf</dc:creator>
  <cp:lastModifiedBy>Vedant Saraf</cp:lastModifiedBy>
  <cp:revision>6</cp:revision>
  <dcterms:created xsi:type="dcterms:W3CDTF">2021-09-27T12:11:35Z</dcterms:created>
  <dcterms:modified xsi:type="dcterms:W3CDTF">2021-09-27T12:57:32Z</dcterms:modified>
</cp:coreProperties>
</file>